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2" r:id="rId4"/>
    <p:sldId id="258" r:id="rId5"/>
    <p:sldId id="266" r:id="rId6"/>
    <p:sldId id="264" r:id="rId7"/>
    <p:sldId id="259" r:id="rId8"/>
    <p:sldId id="260" r:id="rId9"/>
    <p:sldId id="261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>
      <p:cViewPr>
        <p:scale>
          <a:sx n="100" d="100"/>
          <a:sy n="100" d="100"/>
        </p:scale>
        <p:origin x="2394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5D20-CD75-446C-97E0-6400086715A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D66-3F19-4859-80E0-101FDF11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52.png"/><Relationship Id="rId18" Type="http://schemas.openxmlformats.org/officeDocument/2006/relationships/image" Target="../media/image22.png"/><Relationship Id="rId3" Type="http://schemas.openxmlformats.org/officeDocument/2006/relationships/tags" Target="../tags/tag76.xml"/><Relationship Id="rId21" Type="http://schemas.openxmlformats.org/officeDocument/2006/relationships/image" Target="../media/image25.png"/><Relationship Id="rId7" Type="http://schemas.openxmlformats.org/officeDocument/2006/relationships/tags" Target="../tags/tag80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tags" Target="../tags/tag75.xml"/><Relationship Id="rId16" Type="http://schemas.openxmlformats.org/officeDocument/2006/relationships/image" Target="../media/image27.png"/><Relationship Id="rId20" Type="http://schemas.openxmlformats.org/officeDocument/2006/relationships/image" Target="../media/image24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5" Type="http://schemas.openxmlformats.org/officeDocument/2006/relationships/image" Target="../media/image54.png"/><Relationship Id="rId10" Type="http://schemas.openxmlformats.org/officeDocument/2006/relationships/tags" Target="../tags/tag83.xml"/><Relationship Id="rId19" Type="http://schemas.openxmlformats.org/officeDocument/2006/relationships/image" Target="../media/image23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image" Target="../media/image23.png"/><Relationship Id="rId26" Type="http://schemas.openxmlformats.org/officeDocument/2006/relationships/image" Target="../media/image47.png"/><Relationship Id="rId3" Type="http://schemas.openxmlformats.org/officeDocument/2006/relationships/tags" Target="../tags/tag86.xml"/><Relationship Id="rId21" Type="http://schemas.openxmlformats.org/officeDocument/2006/relationships/image" Target="../media/image53.png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image" Target="../media/image22.png"/><Relationship Id="rId25" Type="http://schemas.openxmlformats.org/officeDocument/2006/relationships/image" Target="../media/image56.png"/><Relationship Id="rId2" Type="http://schemas.openxmlformats.org/officeDocument/2006/relationships/tags" Target="../tags/tag85.xml"/><Relationship Id="rId16" Type="http://schemas.openxmlformats.org/officeDocument/2006/relationships/image" Target="../media/image51.png"/><Relationship Id="rId20" Type="http://schemas.openxmlformats.org/officeDocument/2006/relationships/image" Target="../media/image25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55.png"/><Relationship Id="rId5" Type="http://schemas.openxmlformats.org/officeDocument/2006/relationships/tags" Target="../tags/tag8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7.png"/><Relationship Id="rId28" Type="http://schemas.openxmlformats.org/officeDocument/2006/relationships/image" Target="../media/image58.png"/><Relationship Id="rId10" Type="http://schemas.openxmlformats.org/officeDocument/2006/relationships/tags" Target="../tags/tag93.xml"/><Relationship Id="rId19" Type="http://schemas.openxmlformats.org/officeDocument/2006/relationships/image" Target="../media/image24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image" Target="../media/image15.png"/><Relationship Id="rId3" Type="http://schemas.openxmlformats.org/officeDocument/2006/relationships/tags" Target="../tags/tag14.xml"/><Relationship Id="rId21" Type="http://schemas.openxmlformats.org/officeDocument/2006/relationships/image" Target="../media/image17.png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20.png"/><Relationship Id="rId5" Type="http://schemas.openxmlformats.org/officeDocument/2006/relationships/tags" Target="../tags/tag16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9.png"/><Relationship Id="rId10" Type="http://schemas.openxmlformats.org/officeDocument/2006/relationships/tags" Target="../tags/tag21.xml"/><Relationship Id="rId19" Type="http://schemas.openxmlformats.org/officeDocument/2006/relationships/image" Target="../media/image10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image" Target="../media/image13.png"/><Relationship Id="rId39" Type="http://schemas.openxmlformats.org/officeDocument/2006/relationships/image" Target="../media/image25.png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34" Type="http://schemas.openxmlformats.org/officeDocument/2006/relationships/image" Target="../media/image20.png"/><Relationship Id="rId42" Type="http://schemas.openxmlformats.org/officeDocument/2006/relationships/image" Target="../media/image28.png"/><Relationship Id="rId47" Type="http://schemas.openxmlformats.org/officeDocument/2006/relationships/image" Target="../media/image33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9.png"/><Relationship Id="rId38" Type="http://schemas.openxmlformats.org/officeDocument/2006/relationships/image" Target="../media/image24.png"/><Relationship Id="rId46" Type="http://schemas.openxmlformats.org/officeDocument/2006/relationships/image" Target="../media/image32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image" Target="../media/image10.png"/><Relationship Id="rId41" Type="http://schemas.openxmlformats.org/officeDocument/2006/relationships/image" Target="../media/image27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40" Type="http://schemas.openxmlformats.org/officeDocument/2006/relationships/image" Target="../media/image26.png"/><Relationship Id="rId45" Type="http://schemas.openxmlformats.org/officeDocument/2006/relationships/image" Target="../media/image31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image" Target="../media/image15.png"/><Relationship Id="rId36" Type="http://schemas.openxmlformats.org/officeDocument/2006/relationships/image" Target="../media/image22.png"/><Relationship Id="rId49" Type="http://schemas.openxmlformats.org/officeDocument/2006/relationships/image" Target="../media/image35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image" Target="../media/image16.png"/><Relationship Id="rId44" Type="http://schemas.openxmlformats.org/officeDocument/2006/relationships/image" Target="../media/image30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image" Target="../media/image14.png"/><Relationship Id="rId30" Type="http://schemas.openxmlformats.org/officeDocument/2006/relationships/image" Target="../media/image17.png"/><Relationship Id="rId35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image" Target="../media/image34.png"/><Relationship Id="rId8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17.png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34" Type="http://schemas.openxmlformats.org/officeDocument/2006/relationships/image" Target="../media/image4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16.png"/><Relationship Id="rId33" Type="http://schemas.openxmlformats.org/officeDocument/2006/relationships/image" Target="../media/image41.png"/><Relationship Id="rId38" Type="http://schemas.openxmlformats.org/officeDocument/2006/relationships/image" Target="../media/image20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38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15.png"/><Relationship Id="rId32" Type="http://schemas.openxmlformats.org/officeDocument/2006/relationships/image" Target="../media/image26.png"/><Relationship Id="rId37" Type="http://schemas.openxmlformats.org/officeDocument/2006/relationships/image" Target="../media/image45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21.png"/><Relationship Id="rId28" Type="http://schemas.openxmlformats.org/officeDocument/2006/relationships/image" Target="../media/image37.png"/><Relationship Id="rId36" Type="http://schemas.openxmlformats.org/officeDocument/2006/relationships/image" Target="../media/image44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31" Type="http://schemas.openxmlformats.org/officeDocument/2006/relationships/image" Target="../media/image40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12126" r="46578" b="1"/>
          <a:stretch/>
        </p:blipFill>
        <p:spPr>
          <a:xfrm flipH="1">
            <a:off x="6390188" y="4495385"/>
            <a:ext cx="791057" cy="163272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61134" y="548640"/>
            <a:ext cx="11070454" cy="2433607"/>
            <a:chOff x="861134" y="548640"/>
            <a:chExt cx="11070454" cy="243360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2" name="Freeform 1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8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0" y="4422742"/>
            <a:ext cx="5272368" cy="7588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35" y="3141300"/>
            <a:ext cx="5589319" cy="106362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735139" y="387969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>
            <a:stCxn id="27" idx="2"/>
            <a:endCxn id="15" idx="0"/>
          </p:cNvCxnSpPr>
          <p:nvPr/>
        </p:nvCxnSpPr>
        <p:spPr>
          <a:xfrm>
            <a:off x="8549991" y="948706"/>
            <a:ext cx="0" cy="83177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4"/>
            <a:endCxn id="17" idx="1"/>
          </p:cNvCxnSpPr>
          <p:nvPr/>
        </p:nvCxnSpPr>
        <p:spPr>
          <a:xfrm rot="16200000" flipH="1">
            <a:off x="4537349" y="1641792"/>
            <a:ext cx="1125809" cy="294561"/>
          </a:xfrm>
          <a:prstGeom prst="bentConnector2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5" idx="3"/>
            <a:endCxn id="61" idx="2"/>
          </p:cNvCxnSpPr>
          <p:nvPr/>
        </p:nvCxnSpPr>
        <p:spPr>
          <a:xfrm flipV="1">
            <a:off x="9121491" y="956135"/>
            <a:ext cx="1514655" cy="1395843"/>
          </a:xfrm>
          <a:prstGeom prst="bentConnector2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978491" y="1780478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Isosceles Triangle 34"/>
          <p:cNvSpPr/>
          <p:nvPr/>
        </p:nvSpPr>
        <p:spPr>
          <a:xfrm rot="16200000">
            <a:off x="6781800" y="2036510"/>
            <a:ext cx="630936" cy="63093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42" y="2250410"/>
            <a:ext cx="279680" cy="20313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5247534" y="1780478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35" idx="3"/>
            <a:endCxn id="15" idx="1"/>
          </p:cNvCxnSpPr>
          <p:nvPr/>
        </p:nvCxnSpPr>
        <p:spPr>
          <a:xfrm>
            <a:off x="7412736" y="2351978"/>
            <a:ext cx="56575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3"/>
            <a:endCxn id="35" idx="0"/>
          </p:cNvCxnSpPr>
          <p:nvPr/>
        </p:nvCxnSpPr>
        <p:spPr>
          <a:xfrm>
            <a:off x="6390534" y="2351978"/>
            <a:ext cx="39126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18" y="2007886"/>
            <a:ext cx="419048" cy="2514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11" y="1838255"/>
            <a:ext cx="472380" cy="265143"/>
          </a:xfrm>
          <a:prstGeom prst="rect">
            <a:avLst/>
          </a:prstGeom>
        </p:spPr>
      </p:pic>
      <p:sp>
        <p:nvSpPr>
          <p:cNvPr id="8" name="Flowchart: Summing Junction 7"/>
          <p:cNvSpPr/>
          <p:nvPr/>
        </p:nvSpPr>
        <p:spPr>
          <a:xfrm>
            <a:off x="4686273" y="692769"/>
            <a:ext cx="533400" cy="533400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50984" y="387969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8" idx="6"/>
            <a:endCxn id="9" idx="1"/>
          </p:cNvCxnSpPr>
          <p:nvPr/>
        </p:nvCxnSpPr>
        <p:spPr>
          <a:xfrm>
            <a:off x="5219673" y="959469"/>
            <a:ext cx="393131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01950" y="952500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293984" y="952500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818" y="833755"/>
            <a:ext cx="435809" cy="2514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2" y="845747"/>
            <a:ext cx="431238" cy="251429"/>
          </a:xfrm>
          <a:prstGeom prst="rect">
            <a:avLst/>
          </a:prstGeom>
          <a:ln w="12700">
            <a:noFill/>
          </a:ln>
        </p:spPr>
      </p:pic>
      <p:cxnSp>
        <p:nvCxnSpPr>
          <p:cNvPr id="28" name="Straight Connector 27"/>
          <p:cNvCxnSpPr/>
          <p:nvPr/>
        </p:nvCxnSpPr>
        <p:spPr>
          <a:xfrm>
            <a:off x="9385527" y="952500"/>
            <a:ext cx="673915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722484" y="720703"/>
            <a:ext cx="0" cy="46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 flipH="1">
            <a:off x="9720847" y="727153"/>
            <a:ext cx="3101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413925" y="1177848"/>
            <a:ext cx="3101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9722484" y="720703"/>
            <a:ext cx="0" cy="46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9385527" y="952500"/>
            <a:ext cx="673915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978491" y="663416"/>
            <a:ext cx="1143000" cy="28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53914" y="730869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06314" y="872013"/>
            <a:ext cx="0" cy="198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7" idx="3"/>
            <a:endCxn id="38" idx="1"/>
          </p:cNvCxnSpPr>
          <p:nvPr/>
        </p:nvCxnSpPr>
        <p:spPr>
          <a:xfrm>
            <a:off x="2878139" y="959469"/>
            <a:ext cx="6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143000" y="956135"/>
            <a:ext cx="592139" cy="33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02" y="637634"/>
            <a:ext cx="452571" cy="251429"/>
          </a:xfrm>
          <a:prstGeom prst="rect">
            <a:avLst/>
          </a:prstGeom>
          <a:ln w="12700">
            <a:noFill/>
          </a:ln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90" y="637634"/>
            <a:ext cx="438857" cy="251429"/>
          </a:xfrm>
          <a:prstGeom prst="rect">
            <a:avLst/>
          </a:prstGeom>
          <a:ln w="12700"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82" y="637634"/>
            <a:ext cx="438857" cy="251429"/>
          </a:xfrm>
          <a:prstGeom prst="rect">
            <a:avLst/>
          </a:prstGeom>
          <a:ln w="12700">
            <a:noFill/>
          </a:ln>
        </p:spPr>
      </p:pic>
      <p:sp>
        <p:nvSpPr>
          <p:cNvPr id="61" name="Rectangle 60"/>
          <p:cNvSpPr/>
          <p:nvPr/>
        </p:nvSpPr>
        <p:spPr>
          <a:xfrm>
            <a:off x="10293984" y="670845"/>
            <a:ext cx="684323" cy="28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660681" y="1219200"/>
            <a:ext cx="10870638" cy="4419600"/>
            <a:chOff x="660681" y="1219200"/>
            <a:chExt cx="10870638" cy="4419600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816" y="4879942"/>
              <a:ext cx="5272368" cy="758858"/>
            </a:xfrm>
            <a:prstGeom prst="rect">
              <a:avLst/>
            </a:prstGeom>
          </p:spPr>
        </p:pic>
        <p:grpSp>
          <p:nvGrpSpPr>
            <p:cNvPr id="132" name="Group 131"/>
            <p:cNvGrpSpPr/>
            <p:nvPr>
              <p:custDataLst>
                <p:tags r:id="rId2"/>
              </p:custDataLst>
            </p:nvPr>
          </p:nvGrpSpPr>
          <p:grpSpPr>
            <a:xfrm>
              <a:off x="660681" y="1219200"/>
              <a:ext cx="10870638" cy="3465281"/>
              <a:chOff x="660681" y="1219200"/>
              <a:chExt cx="10870638" cy="3465281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655052" y="1219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Detection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681" y="1659832"/>
                <a:ext cx="431238" cy="25142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3473827" y="15621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3626227" y="1691251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37" idx="3"/>
                <a:endCxn id="38" idx="1"/>
              </p:cNvCxnSpPr>
              <p:nvPr/>
            </p:nvCxnSpPr>
            <p:spPr>
              <a:xfrm>
                <a:off x="2798052" y="1790700"/>
                <a:ext cx="67577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1191935" y="1785547"/>
                <a:ext cx="457200" cy="3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115" y="1466890"/>
                <a:ext cx="452571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7" name="Picture 4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8630" y="1466890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9" name="Picture 4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4595" y="1466890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86" name="Flowchart: Summing Junction 85"/>
              <p:cNvSpPr/>
              <p:nvPr/>
            </p:nvSpPr>
            <p:spPr>
              <a:xfrm>
                <a:off x="4616827" y="1524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262759" y="1219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8" name="Straight Arrow Connector 87"/>
              <p:cNvCxnSpPr>
                <a:stCxn id="86" idx="6"/>
                <a:endCxn id="87" idx="1"/>
              </p:cNvCxnSpPr>
              <p:nvPr/>
            </p:nvCxnSpPr>
            <p:spPr>
              <a:xfrm>
                <a:off x="5150227" y="1790700"/>
                <a:ext cx="311253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109" idx="2"/>
                <a:endCxn id="92" idx="0"/>
              </p:cNvCxnSpPr>
              <p:nvPr/>
            </p:nvCxnSpPr>
            <p:spPr>
              <a:xfrm>
                <a:off x="7951283" y="1788881"/>
                <a:ext cx="0" cy="174997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38" idx="3"/>
              </p:cNvCxnSpPr>
              <p:nvPr/>
            </p:nvCxnSpPr>
            <p:spPr>
              <a:xfrm>
                <a:off x="3931027" y="1790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>
                <a:stCxn id="86" idx="4"/>
                <a:endCxn id="95" idx="1"/>
              </p:cNvCxnSpPr>
              <p:nvPr/>
            </p:nvCxnSpPr>
            <p:spPr>
              <a:xfrm rot="16200000" flipH="1">
                <a:off x="3946481" y="2994446"/>
                <a:ext cx="2055581" cy="18148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angle 91"/>
              <p:cNvSpPr/>
              <p:nvPr/>
            </p:nvSpPr>
            <p:spPr>
              <a:xfrm>
                <a:off x="7379783" y="353885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PED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 rot="16200000">
                <a:off x="6477197" y="3797513"/>
                <a:ext cx="630936" cy="63093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5139" y="4011413"/>
                <a:ext cx="279680" cy="203136"/>
              </a:xfrm>
              <a:prstGeom prst="rect">
                <a:avLst/>
              </a:prstGeom>
              <a:noFill/>
            </p:spPr>
          </p:pic>
          <p:sp>
            <p:nvSpPr>
              <p:cNvPr id="95" name="Rectangle 94"/>
              <p:cNvSpPr/>
              <p:nvPr/>
            </p:nvSpPr>
            <p:spPr>
              <a:xfrm>
                <a:off x="5065015" y="354148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6" name="Straight Arrow Connector 95"/>
              <p:cNvCxnSpPr>
                <a:stCxn id="93" idx="3"/>
                <a:endCxn id="92" idx="1"/>
              </p:cNvCxnSpPr>
              <p:nvPr/>
            </p:nvCxnSpPr>
            <p:spPr>
              <a:xfrm flipV="1">
                <a:off x="7108133" y="4110351"/>
                <a:ext cx="271650" cy="26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5" idx="3"/>
                <a:endCxn id="93" idx="0"/>
              </p:cNvCxnSpPr>
              <p:nvPr/>
            </p:nvCxnSpPr>
            <p:spPr>
              <a:xfrm>
                <a:off x="6208015" y="4112981"/>
                <a:ext cx="2691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291" y="3359073"/>
                <a:ext cx="419048" cy="251429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8533" y="3610502"/>
                <a:ext cx="472380" cy="265143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5510" y="2183078"/>
                <a:ext cx="435809" cy="251429"/>
              </a:xfrm>
              <a:prstGeom prst="rect">
                <a:avLst/>
              </a:prstGeom>
            </p:spPr>
          </p:pic>
          <p:cxnSp>
            <p:nvCxnSpPr>
              <p:cNvPr id="103" name="Straight Connector 102"/>
              <p:cNvCxnSpPr/>
              <p:nvPr/>
            </p:nvCxnSpPr>
            <p:spPr>
              <a:xfrm>
                <a:off x="8497302" y="1792675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8834259" y="1560878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0800000" flipH="1">
                <a:off x="8832622" y="1567328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>
                <a:off x="8525700" y="2018023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8834259" y="1560878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>
                <a:off x="8497302" y="1792675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Rectangle 108"/>
              <p:cNvSpPr/>
              <p:nvPr/>
            </p:nvSpPr>
            <p:spPr>
              <a:xfrm>
                <a:off x="7379783" y="1503591"/>
                <a:ext cx="1143000" cy="2852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Trapezoid 109"/>
              <p:cNvSpPr/>
              <p:nvPr/>
            </p:nvSpPr>
            <p:spPr>
              <a:xfrm rot="16200000" flipV="1">
                <a:off x="9527007" y="2070519"/>
                <a:ext cx="1600200" cy="476548"/>
              </a:xfrm>
              <a:prstGeom prst="trapezoid">
                <a:avLst>
                  <a:gd name="adj" fmla="val 4511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>
                <a:off x="9405759" y="1791715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" name="Picture 11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1037" y="2581997"/>
                <a:ext cx="435809" cy="251429"/>
              </a:xfrm>
              <a:prstGeom prst="rect">
                <a:avLst/>
              </a:prstGeom>
            </p:spPr>
          </p:pic>
          <p:cxnSp>
            <p:nvCxnSpPr>
              <p:cNvPr id="113" name="Straight Arrow Connector 112"/>
              <p:cNvCxnSpPr/>
              <p:nvPr/>
            </p:nvCxnSpPr>
            <p:spPr>
              <a:xfrm>
                <a:off x="9404510" y="270771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10565381" y="230879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Elbow Connector 114"/>
              <p:cNvCxnSpPr>
                <a:stCxn id="92" idx="3"/>
                <a:endCxn id="120" idx="2"/>
              </p:cNvCxnSpPr>
              <p:nvPr/>
            </p:nvCxnSpPr>
            <p:spPr>
              <a:xfrm flipV="1">
                <a:off x="8522783" y="2308793"/>
                <a:ext cx="2270460" cy="180155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115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069" y="1722230"/>
                <a:ext cx="86552" cy="138971"/>
              </a:xfrm>
              <a:prstGeom prst="rect">
                <a:avLst/>
              </a:prstGeom>
            </p:spPr>
          </p:pic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212" y="2637986"/>
                <a:ext cx="68267" cy="135314"/>
              </a:xfrm>
              <a:prstGeom prst="rect">
                <a:avLst/>
              </a:prstGeom>
            </p:spPr>
          </p:pic>
          <p:sp>
            <p:nvSpPr>
              <p:cNvPr id="118" name="Rectangle 117"/>
              <p:cNvSpPr/>
              <p:nvPr/>
            </p:nvSpPr>
            <p:spPr>
              <a:xfrm rot="5400000">
                <a:off x="9936616" y="2124127"/>
                <a:ext cx="780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MUX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9910" y="3175410"/>
                <a:ext cx="1575619" cy="248381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>
              <a:xfrm>
                <a:off x="10564643" y="185159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Elbow Connector 120"/>
              <p:cNvCxnSpPr>
                <a:stCxn id="110" idx="1"/>
              </p:cNvCxnSpPr>
              <p:nvPr/>
            </p:nvCxnSpPr>
            <p:spPr>
              <a:xfrm rot="5400000">
                <a:off x="9915569" y="2927980"/>
                <a:ext cx="338118" cy="48495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7131157" y="3659952"/>
                <a:ext cx="112801" cy="351461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9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0996" y="1828800"/>
            <a:ext cx="11350008" cy="3200400"/>
            <a:chOff x="420996" y="1828800"/>
            <a:chExt cx="11350008" cy="3200400"/>
          </a:xfrm>
        </p:grpSpPr>
        <p:grpSp>
          <p:nvGrpSpPr>
            <p:cNvPr id="8" name="Group 7"/>
            <p:cNvGrpSpPr/>
            <p:nvPr/>
          </p:nvGrpSpPr>
          <p:grpSpPr>
            <a:xfrm>
              <a:off x="420996" y="1828800"/>
              <a:ext cx="11350008" cy="3200400"/>
              <a:chOff x="420996" y="1828800"/>
              <a:chExt cx="11350008" cy="3200400"/>
            </a:xfrm>
          </p:grpSpPr>
          <p:sp>
            <p:nvSpPr>
              <p:cNvPr id="44" name="Flowchart: Or 43"/>
              <p:cNvSpPr/>
              <p:nvPr/>
            </p:nvSpPr>
            <p:spPr>
              <a:xfrm>
                <a:off x="10019928" y="2133774"/>
                <a:ext cx="530352" cy="530352"/>
              </a:xfrm>
              <a:prstGeom prst="flowChar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4221" y="4044961"/>
                <a:ext cx="539580" cy="5032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231424" y="2148676"/>
                <a:ext cx="539580" cy="5032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17604" y="1828800"/>
                <a:ext cx="14478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SOQPSK-TG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788804" y="1828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iNET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Packetizer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749727" y="1828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</a:p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765" y="2434931"/>
                <a:ext cx="396191" cy="251428"/>
              </a:xfrm>
              <a:prstGeom prst="rect">
                <a:avLst/>
              </a:prstGeom>
            </p:spPr>
          </p:pic>
          <p:sp>
            <p:nvSpPr>
              <p:cNvPr id="23" name="Flowchart: Summing Junction 22"/>
              <p:cNvSpPr/>
              <p:nvPr/>
            </p:nvSpPr>
            <p:spPr>
              <a:xfrm>
                <a:off x="7580004" y="21336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Summing Junction 23"/>
              <p:cNvSpPr/>
              <p:nvPr/>
            </p:nvSpPr>
            <p:spPr>
              <a:xfrm>
                <a:off x="8799204" y="21336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Straight Arrow Connector 25"/>
              <p:cNvCxnSpPr>
                <a:stCxn id="21" idx="3"/>
                <a:endCxn id="20" idx="1"/>
              </p:cNvCxnSpPr>
              <p:nvPr/>
            </p:nvCxnSpPr>
            <p:spPr>
              <a:xfrm>
                <a:off x="2931804" y="24003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0" idx="3"/>
                <a:endCxn id="42" idx="1"/>
              </p:cNvCxnSpPr>
              <p:nvPr/>
            </p:nvCxnSpPr>
            <p:spPr>
              <a:xfrm>
                <a:off x="5065404" y="24003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42" idx="3"/>
                <a:endCxn id="23" idx="2"/>
              </p:cNvCxnSpPr>
              <p:nvPr/>
            </p:nvCxnSpPr>
            <p:spPr>
              <a:xfrm>
                <a:off x="6892727" y="2400300"/>
                <a:ext cx="6872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23" idx="6"/>
                <a:endCxn id="24" idx="2"/>
              </p:cNvCxnSpPr>
              <p:nvPr/>
            </p:nvCxnSpPr>
            <p:spPr>
              <a:xfrm>
                <a:off x="8113404" y="24003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4" idx="6"/>
                <a:endCxn id="44" idx="2"/>
              </p:cNvCxnSpPr>
              <p:nvPr/>
            </p:nvCxnSpPr>
            <p:spPr>
              <a:xfrm flipV="1">
                <a:off x="9332604" y="2398950"/>
                <a:ext cx="687324" cy="13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1104481" y="24003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44" idx="6"/>
              </p:cNvCxnSpPr>
              <p:nvPr/>
            </p:nvCxnSpPr>
            <p:spPr>
              <a:xfrm>
                <a:off x="10550280" y="2398950"/>
                <a:ext cx="687324" cy="13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584" y="2948971"/>
                <a:ext cx="496762" cy="21180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7428" y="2948971"/>
                <a:ext cx="316952" cy="2163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2628" y="2948971"/>
                <a:ext cx="444952" cy="251429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>
                <a:stCxn id="2" idx="0"/>
                <a:endCxn id="23" idx="4"/>
              </p:cNvCxnSpPr>
              <p:nvPr/>
            </p:nvCxnSpPr>
            <p:spPr>
              <a:xfrm flipV="1">
                <a:off x="7845965" y="2667000"/>
                <a:ext cx="739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4" idx="0"/>
                <a:endCxn id="24" idx="4"/>
              </p:cNvCxnSpPr>
              <p:nvPr/>
            </p:nvCxnSpPr>
            <p:spPr>
              <a:xfrm flipV="1">
                <a:off x="9065904" y="26670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5" idx="0"/>
                <a:endCxn id="44" idx="4"/>
              </p:cNvCxnSpPr>
              <p:nvPr/>
            </p:nvCxnSpPr>
            <p:spPr>
              <a:xfrm flipV="1">
                <a:off x="10285104" y="2664126"/>
                <a:ext cx="0" cy="2848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2328" y="2274585"/>
                <a:ext cx="379428" cy="25142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404" y="2312680"/>
                <a:ext cx="143238" cy="175238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420996" y="2529848"/>
                <a:ext cx="10630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Bits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580162" y="3726880"/>
                <a:ext cx="1554719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Down-Convert &amp;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6134881" y="429838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3894266" y="429838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3054589" y="4382869"/>
                <a:ext cx="10630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Signal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4297" y="4170869"/>
                <a:ext cx="379428" cy="251429"/>
              </a:xfrm>
              <a:prstGeom prst="rect">
                <a:avLst/>
              </a:prstGeom>
            </p:spPr>
          </p:pic>
          <p:sp>
            <p:nvSpPr>
              <p:cNvPr id="18" name="Snip Same Side Corner Rectangle 17"/>
              <p:cNvSpPr/>
              <p:nvPr/>
            </p:nvSpPr>
            <p:spPr>
              <a:xfrm rot="16200000">
                <a:off x="6886352" y="3775509"/>
                <a:ext cx="914400" cy="1045744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94762" y="4094484"/>
                <a:ext cx="614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3562" y="4170869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7866424" y="429838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lbow Connector 8"/>
              <p:cNvCxnSpPr>
                <a:stCxn id="6" idx="2"/>
                <a:endCxn id="5" idx="0"/>
              </p:cNvCxnSpPr>
              <p:nvPr/>
            </p:nvCxnSpPr>
            <p:spPr>
              <a:xfrm rot="5400000">
                <a:off x="6871093" y="-585160"/>
                <a:ext cx="1393040" cy="7867203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4003029" y="3897312"/>
                <a:ext cx="466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RF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282856" y="3902525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552223" y="372688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Resample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>
                <a:off x="9695223" y="429838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198" y="2064098"/>
              <a:ext cx="370285" cy="25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600" y="1676400"/>
            <a:ext cx="8659304" cy="2422314"/>
            <a:chOff x="1752600" y="1676400"/>
            <a:chExt cx="8659304" cy="2422314"/>
          </a:xfrm>
        </p:grpSpPr>
        <p:sp>
          <p:nvSpPr>
            <p:cNvPr id="24" name="Rectangle 23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267200" y="2286000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98382" y="2285998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535143" y="1676400"/>
              <a:ext cx="5309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128</a:t>
              </a:r>
            </a:p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54964" y="1676400"/>
              <a:ext cx="51809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87235" y="167640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6144</a:t>
              </a:r>
            </a:p>
            <a:p>
              <a:pPr algn="ctr"/>
              <a:r>
                <a:rPr lang="en-US" dirty="0">
                  <a:latin typeface="Times New Roman"/>
                  <a:cs typeface="Times New Roman"/>
                </a:rPr>
                <a:t>bits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5257800" y="2983468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6336 bits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1628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65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381011" y="361729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Data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94954" y="2400300"/>
            <a:ext cx="8002093" cy="2057400"/>
            <a:chOff x="2094954" y="1219200"/>
            <a:chExt cx="8002093" cy="2057400"/>
          </a:xfrm>
        </p:grpSpPr>
        <p:grpSp>
          <p:nvGrpSpPr>
            <p:cNvPr id="22" name="Group 21"/>
            <p:cNvGrpSpPr/>
            <p:nvPr>
              <p:custDataLst>
                <p:tags r:id="rId8"/>
              </p:custDataLst>
            </p:nvPr>
          </p:nvGrpSpPr>
          <p:grpSpPr>
            <a:xfrm>
              <a:off x="2094954" y="1219200"/>
              <a:ext cx="8002093" cy="2057400"/>
              <a:chOff x="2094954" y="1219200"/>
              <a:chExt cx="8002093" cy="205740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3314154" y="1219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Preamble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2625" y="1528409"/>
                <a:ext cx="214857" cy="185905"/>
              </a:xfrm>
              <a:prstGeom prst="rect">
                <a:avLst/>
              </a:prstGeom>
            </p:spPr>
          </p:pic>
          <p:sp>
            <p:nvSpPr>
              <p:cNvPr id="122" name="Flowchart: Summing Junction 121"/>
              <p:cNvSpPr/>
              <p:nvPr/>
            </p:nvSpPr>
            <p:spPr>
              <a:xfrm>
                <a:off x="6971754" y="1524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/>
              <p:cNvCxnSpPr>
                <a:stCxn id="110" idx="3"/>
                <a:endCxn id="122" idx="2"/>
              </p:cNvCxnSpPr>
              <p:nvPr/>
            </p:nvCxnSpPr>
            <p:spPr>
              <a:xfrm>
                <a:off x="4457154" y="1790700"/>
                <a:ext cx="2514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Elbow Connector 123"/>
              <p:cNvCxnSpPr>
                <a:stCxn id="110" idx="3"/>
                <a:endCxn id="112" idx="1"/>
              </p:cNvCxnSpPr>
              <p:nvPr/>
            </p:nvCxnSpPr>
            <p:spPr>
              <a:xfrm>
                <a:off x="4457154" y="1790700"/>
                <a:ext cx="685800" cy="9144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Elbow Connector 124"/>
              <p:cNvCxnSpPr>
                <a:stCxn id="112" idx="3"/>
                <a:endCxn id="122" idx="4"/>
              </p:cNvCxnSpPr>
              <p:nvPr/>
            </p:nvCxnSpPr>
            <p:spPr>
              <a:xfrm flipV="1">
                <a:off x="6285954" y="2057400"/>
                <a:ext cx="952500" cy="6477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7156" y="2823879"/>
                <a:ext cx="612571" cy="217904"/>
              </a:xfrm>
              <a:prstGeom prst="rect">
                <a:avLst/>
              </a:prstGeom>
            </p:spPr>
          </p:pic>
          <p:cxnSp>
            <p:nvCxnSpPr>
              <p:cNvPr id="127" name="Straight Arrow Connector 126"/>
              <p:cNvCxnSpPr>
                <a:stCxn id="122" idx="6"/>
              </p:cNvCxnSpPr>
              <p:nvPr/>
            </p:nvCxnSpPr>
            <p:spPr>
              <a:xfrm>
                <a:off x="7505154" y="1790700"/>
                <a:ext cx="221089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2761" y="1703079"/>
                <a:ext cx="103619" cy="175238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4954" y="1664984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201" name="Straight Arrow Connector 200"/>
              <p:cNvCxnSpPr/>
              <p:nvPr/>
            </p:nvCxnSpPr>
            <p:spPr>
              <a:xfrm>
                <a:off x="2628354" y="1790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Rectangle 203"/>
              <p:cNvSpPr/>
              <p:nvPr/>
            </p:nvSpPr>
            <p:spPr>
              <a:xfrm>
                <a:off x="7887247" y="2133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5" name="Picture 204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2761" y="2301257"/>
                <a:ext cx="146286" cy="242285"/>
              </a:xfrm>
              <a:prstGeom prst="rect">
                <a:avLst/>
              </a:prstGeom>
            </p:spPr>
          </p:pic>
          <p:sp>
            <p:nvSpPr>
              <p:cNvPr id="207" name="Rectangle 206"/>
              <p:cNvSpPr/>
              <p:nvPr/>
            </p:nvSpPr>
            <p:spPr>
              <a:xfrm>
                <a:off x="7887247" y="2520434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8" name="Picture 20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2761" y="2834657"/>
                <a:ext cx="274286" cy="274285"/>
              </a:xfrm>
              <a:prstGeom prst="rect">
                <a:avLst/>
              </a:prstGeom>
            </p:spPr>
          </p:pic>
          <p:cxnSp>
            <p:nvCxnSpPr>
              <p:cNvPr id="209" name="Elbow Connector 208"/>
              <p:cNvCxnSpPr>
                <a:stCxn id="122" idx="6"/>
                <a:endCxn id="204" idx="1"/>
              </p:cNvCxnSpPr>
              <p:nvPr/>
            </p:nvCxnSpPr>
            <p:spPr>
              <a:xfrm>
                <a:off x="7505154" y="1790700"/>
                <a:ext cx="382093" cy="9144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/>
              <p:cNvCxnSpPr/>
              <p:nvPr/>
            </p:nvCxnSpPr>
            <p:spPr>
              <a:xfrm>
                <a:off x="9030247" y="29718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>
                <a:off x="9030247" y="24384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5142954" y="2133600"/>
              <a:ext cx="1159292" cy="1143000"/>
              <a:chOff x="9753600" y="1600200"/>
              <a:chExt cx="1159292" cy="11430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753600" y="1600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753600" y="1714499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1886422" y="7391400"/>
            <a:ext cx="7672356" cy="1874485"/>
            <a:chOff x="2250304" y="3764315"/>
            <a:chExt cx="7672356" cy="1874485"/>
          </a:xfrm>
        </p:grpSpPr>
        <p:pic>
          <p:nvPicPr>
            <p:cNvPr id="206" name="Picture 20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325" y="5364515"/>
              <a:ext cx="146286" cy="242285"/>
            </a:xfrm>
            <a:prstGeom prst="rect">
              <a:avLst/>
            </a:prstGeom>
          </p:spPr>
        </p:pic>
        <p:sp>
          <p:nvSpPr>
            <p:cNvPr id="232" name="Rectangle 231"/>
            <p:cNvSpPr/>
            <p:nvPr/>
          </p:nvSpPr>
          <p:spPr>
            <a:xfrm>
              <a:off x="3102669" y="391671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(Filter)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915876" y="391671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744676" y="4259615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Straight Arrow Connector 235"/>
            <p:cNvCxnSpPr/>
            <p:nvPr/>
          </p:nvCxnSpPr>
          <p:spPr>
            <a:xfrm>
              <a:off x="6897076" y="4400759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Picture 24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24" y="5364515"/>
              <a:ext cx="274286" cy="274285"/>
            </a:xfrm>
            <a:prstGeom prst="rect">
              <a:avLst/>
            </a:prstGeom>
          </p:spPr>
        </p:pic>
        <p:cxnSp>
          <p:nvCxnSpPr>
            <p:cNvPr id="276" name="Straight Arrow Connector 275"/>
            <p:cNvCxnSpPr>
              <a:stCxn id="232" idx="3"/>
              <a:endCxn id="233" idx="1"/>
            </p:cNvCxnSpPr>
            <p:nvPr/>
          </p:nvCxnSpPr>
          <p:spPr>
            <a:xfrm>
              <a:off x="4245669" y="4488215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33" idx="3"/>
              <a:endCxn id="234" idx="1"/>
            </p:cNvCxnSpPr>
            <p:nvPr/>
          </p:nvCxnSpPr>
          <p:spPr>
            <a:xfrm>
              <a:off x="6058876" y="4488215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4" idx="3"/>
              <a:endCxn id="279" idx="1"/>
            </p:cNvCxnSpPr>
            <p:nvPr/>
          </p:nvCxnSpPr>
          <p:spPr>
            <a:xfrm>
              <a:off x="7201876" y="4488215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7887676" y="391671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>
              <a:off x="9030676" y="4488215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Picture 29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422" y="4366311"/>
              <a:ext cx="143238" cy="243809"/>
            </a:xfrm>
            <a:prstGeom prst="rect">
              <a:avLst/>
            </a:prstGeom>
          </p:spPr>
        </p:pic>
        <p:sp>
          <p:nvSpPr>
            <p:cNvPr id="301" name="Rectangle 300"/>
            <p:cNvSpPr/>
            <p:nvPr/>
          </p:nvSpPr>
          <p:spPr>
            <a:xfrm>
              <a:off x="2934676" y="3764315"/>
              <a:ext cx="4419599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 flipV="1">
              <a:off x="3407468" y="5059715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3940867" y="5059715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2416869" y="4488214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304" y="4400595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72" y="4275476"/>
              <a:ext cx="96000" cy="18133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157" y="4296251"/>
              <a:ext cx="143238" cy="16304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757" y="5364515"/>
              <a:ext cx="143238" cy="175238"/>
            </a:xfrm>
            <a:prstGeom prst="rect">
              <a:avLst/>
            </a:prstGeom>
          </p:spPr>
        </p:pic>
        <p:cxnSp>
          <p:nvCxnSpPr>
            <p:cNvPr id="69" name="Straight Arrow Connector 68"/>
            <p:cNvCxnSpPr/>
            <p:nvPr/>
          </p:nvCxnSpPr>
          <p:spPr>
            <a:xfrm flipV="1">
              <a:off x="5487376" y="5059715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/>
          <p:cNvGrpSpPr/>
          <p:nvPr/>
        </p:nvGrpSpPr>
        <p:grpSpPr>
          <a:xfrm>
            <a:off x="-1088923" y="811629"/>
            <a:ext cx="14369847" cy="5234743"/>
            <a:chOff x="-1088923" y="811629"/>
            <a:chExt cx="14369847" cy="5234743"/>
          </a:xfrm>
        </p:grpSpPr>
        <p:grpSp>
          <p:nvGrpSpPr>
            <p:cNvPr id="25" name="Group 24"/>
            <p:cNvGrpSpPr/>
            <p:nvPr/>
          </p:nvGrpSpPr>
          <p:grpSpPr>
            <a:xfrm>
              <a:off x="-1088923" y="811629"/>
              <a:ext cx="14369847" cy="2602735"/>
              <a:chOff x="-1388872" y="2351590"/>
              <a:chExt cx="14369847" cy="260273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-169672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Preamble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165" y="2671408"/>
                <a:ext cx="214857" cy="185905"/>
              </a:xfrm>
              <a:prstGeom prst="rect">
                <a:avLst/>
              </a:prstGeom>
            </p:spPr>
          </p:pic>
          <p:sp>
            <p:nvSpPr>
              <p:cNvPr id="122" name="Flowchart: Summing Junction 121"/>
              <p:cNvSpPr/>
              <p:nvPr/>
            </p:nvSpPr>
            <p:spPr>
              <a:xfrm>
                <a:off x="242689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/>
              <p:cNvCxnSpPr>
                <a:stCxn id="110" idx="3"/>
                <a:endCxn id="122" idx="2"/>
              </p:cNvCxnSpPr>
              <p:nvPr/>
            </p:nvCxnSpPr>
            <p:spPr>
              <a:xfrm>
                <a:off x="973328" y="2933699"/>
                <a:ext cx="1453571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Elbow Connector 123"/>
              <p:cNvCxnSpPr>
                <a:stCxn id="110" idx="3"/>
                <a:endCxn id="112" idx="1"/>
              </p:cNvCxnSpPr>
              <p:nvPr/>
            </p:nvCxnSpPr>
            <p:spPr>
              <a:xfrm>
                <a:off x="973328" y="2933699"/>
                <a:ext cx="301141" cy="1449126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Elbow Connector 124"/>
              <p:cNvCxnSpPr>
                <a:stCxn id="112" idx="3"/>
                <a:endCxn id="122" idx="4"/>
              </p:cNvCxnSpPr>
              <p:nvPr/>
            </p:nvCxnSpPr>
            <p:spPr>
              <a:xfrm flipV="1">
                <a:off x="2417469" y="3200400"/>
                <a:ext cx="276130" cy="118242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018" y="4447522"/>
                <a:ext cx="612571" cy="217904"/>
              </a:xfrm>
              <a:prstGeom prst="rect">
                <a:avLst/>
              </a:prstGeom>
            </p:spPr>
          </p:pic>
          <p:cxnSp>
            <p:nvCxnSpPr>
              <p:cNvPr id="127" name="Straight Arrow Connector 126"/>
              <p:cNvCxnSpPr>
                <a:stCxn id="122" idx="6"/>
                <a:endCxn id="232" idx="1"/>
              </p:cNvCxnSpPr>
              <p:nvPr/>
            </p:nvCxnSpPr>
            <p:spPr>
              <a:xfrm>
                <a:off x="2960299" y="2933700"/>
                <a:ext cx="153659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3548" y="2667000"/>
                <a:ext cx="103619" cy="175238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88872" y="2807983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201" name="Straight Arrow Connector 200"/>
              <p:cNvCxnSpPr/>
              <p:nvPr/>
            </p:nvCxnSpPr>
            <p:spPr>
              <a:xfrm>
                <a:off x="-855472" y="2933699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Rectangle 203"/>
              <p:cNvSpPr/>
              <p:nvPr/>
            </p:nvSpPr>
            <p:spPr>
              <a:xfrm>
                <a:off x="3345803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327834" y="4196834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8" name="Picture 20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5598" y="4326208"/>
                <a:ext cx="274286" cy="274285"/>
              </a:xfrm>
              <a:prstGeom prst="rect">
                <a:avLst/>
              </a:prstGeom>
            </p:spPr>
          </p:pic>
          <p:cxnSp>
            <p:nvCxnSpPr>
              <p:cNvPr id="209" name="Elbow Connector 208"/>
              <p:cNvCxnSpPr>
                <a:stCxn id="122" idx="6"/>
                <a:endCxn id="204" idx="1"/>
              </p:cNvCxnSpPr>
              <p:nvPr/>
            </p:nvCxnSpPr>
            <p:spPr>
              <a:xfrm>
                <a:off x="2960299" y="2933700"/>
                <a:ext cx="385504" cy="14478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/>
              <p:cNvSpPr/>
              <p:nvPr/>
            </p:nvSpPr>
            <p:spPr>
              <a:xfrm>
                <a:off x="1274469" y="3811325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274469" y="3925624"/>
                <a:ext cx="11592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6" name="Picture 20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890" y="3810000"/>
                <a:ext cx="146286" cy="242285"/>
              </a:xfrm>
              <a:prstGeom prst="rect">
                <a:avLst/>
              </a:prstGeom>
            </p:spPr>
          </p:pic>
          <p:sp>
            <p:nvSpPr>
              <p:cNvPr id="232" name="Rectangle 231"/>
              <p:cNvSpPr/>
              <p:nvPr/>
            </p:nvSpPr>
            <p:spPr>
              <a:xfrm>
                <a:off x="4496893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Equalize</a:t>
                </a:r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310100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Detection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138900" y="27051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2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6" name="Straight Arrow Connector 235"/>
              <p:cNvCxnSpPr/>
              <p:nvPr/>
            </p:nvCxnSpPr>
            <p:spPr>
              <a:xfrm>
                <a:off x="8291300" y="2846244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/>
              <p:cNvCxnSpPr>
                <a:stCxn id="232" idx="3"/>
                <a:endCxn id="233" idx="1"/>
              </p:cNvCxnSpPr>
              <p:nvPr/>
            </p:nvCxnSpPr>
            <p:spPr>
              <a:xfrm>
                <a:off x="5639893" y="2933700"/>
                <a:ext cx="67020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>
                <a:stCxn id="233" idx="3"/>
                <a:endCxn id="234" idx="1"/>
              </p:cNvCxnSpPr>
              <p:nvPr/>
            </p:nvCxnSpPr>
            <p:spPr>
              <a:xfrm>
                <a:off x="7453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>
                <a:stCxn id="234" idx="3"/>
              </p:cNvCxnSpPr>
              <p:nvPr/>
            </p:nvCxnSpPr>
            <p:spPr>
              <a:xfrm>
                <a:off x="8596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8" name="Picture 297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7737" y="2796163"/>
                <a:ext cx="143238" cy="243809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6996" y="2351590"/>
                <a:ext cx="96000" cy="181333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3884" y="2369875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981" y="3810000"/>
                <a:ext cx="143238" cy="175238"/>
              </a:xfrm>
              <a:prstGeom prst="rect">
                <a:avLst/>
              </a:prstGeom>
            </p:spPr>
          </p:pic>
          <p:cxnSp>
            <p:nvCxnSpPr>
              <p:cNvPr id="69" name="Straight Arrow Connector 68"/>
              <p:cNvCxnSpPr/>
              <p:nvPr/>
            </p:nvCxnSpPr>
            <p:spPr>
              <a:xfrm flipV="1">
                <a:off x="6881600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4158869" y="38862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158869" y="4419599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63769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17012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Elbow Connector 8"/>
              <p:cNvCxnSpPr>
                <a:stCxn id="3" idx="3"/>
                <a:endCxn id="53" idx="2"/>
              </p:cNvCxnSpPr>
              <p:nvPr/>
            </p:nvCxnSpPr>
            <p:spPr>
              <a:xfrm flipV="1">
                <a:off x="4488803" y="3505200"/>
                <a:ext cx="313858" cy="6096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/>
              <p:cNvCxnSpPr>
                <a:stCxn id="50" idx="3"/>
                <a:endCxn id="54" idx="2"/>
              </p:cNvCxnSpPr>
              <p:nvPr/>
            </p:nvCxnSpPr>
            <p:spPr>
              <a:xfrm flipV="1">
                <a:off x="4488803" y="3505200"/>
                <a:ext cx="846288" cy="114299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66"/>
              <p:cNvCxnSpPr>
                <a:stCxn id="78" idx="4"/>
              </p:cNvCxnSpPr>
              <p:nvPr/>
            </p:nvCxnSpPr>
            <p:spPr>
              <a:xfrm rot="16200000" flipH="1">
                <a:off x="9128055" y="3616023"/>
                <a:ext cx="1125809" cy="29456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/>
              <p:cNvCxnSpPr>
                <a:stCxn id="70" idx="3"/>
                <a:endCxn id="79" idx="3"/>
              </p:cNvCxnSpPr>
              <p:nvPr/>
            </p:nvCxnSpPr>
            <p:spPr>
              <a:xfrm flipV="1">
                <a:off x="10953379" y="2933699"/>
                <a:ext cx="1156310" cy="1447801"/>
              </a:xfrm>
              <a:prstGeom prst="bentConnector3">
                <a:avLst>
                  <a:gd name="adj1" fmla="val 119770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9810379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PLL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lowchart: Summing Junction 77"/>
              <p:cNvSpPr/>
              <p:nvPr/>
            </p:nvSpPr>
            <p:spPr>
              <a:xfrm>
                <a:off x="927697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966689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12109689" y="2933697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4" name="Picture 8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378" y="2615607"/>
                <a:ext cx="431238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85" name="Straight Connector 84"/>
              <p:cNvCxnSpPr/>
              <p:nvPr/>
            </p:nvCxnSpPr>
            <p:spPr>
              <a:xfrm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 flipH="1">
                <a:off x="11536552" y="2701383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11229630" y="3152078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10800000"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16200000"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6" name="Picture 95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531" y="2615607"/>
                <a:ext cx="452571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7871" y="2611864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593" y="2634391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101" name="Straight Arrow Connector 100"/>
              <p:cNvCxnSpPr>
                <a:stCxn id="78" idx="6"/>
                <a:endCxn id="79" idx="1"/>
              </p:cNvCxnSpPr>
              <p:nvPr/>
            </p:nvCxnSpPr>
            <p:spPr>
              <a:xfrm flipV="1">
                <a:off x="9810379" y="2933699"/>
                <a:ext cx="115631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/>
              <p:cNvCxnSpPr>
                <a:stCxn id="78" idx="6"/>
                <a:endCxn id="70" idx="0"/>
              </p:cNvCxnSpPr>
              <p:nvPr/>
            </p:nvCxnSpPr>
            <p:spPr>
              <a:xfrm>
                <a:off x="9810379" y="2933700"/>
                <a:ext cx="571500" cy="8763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869" y="3810000"/>
                <a:ext cx="195048" cy="173714"/>
              </a:xfrm>
              <a:prstGeom prst="rect">
                <a:avLst/>
              </a:prstGeom>
            </p:spPr>
          </p:pic>
          <p:cxnSp>
            <p:nvCxnSpPr>
              <p:cNvPr id="109" name="Straight Arrow Connector 108"/>
              <p:cNvCxnSpPr/>
              <p:nvPr/>
            </p:nvCxnSpPr>
            <p:spPr>
              <a:xfrm flipV="1">
                <a:off x="5068393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5" name="Picture 134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6979" y="4400283"/>
                <a:ext cx="472380" cy="265143"/>
              </a:xfrm>
              <a:prstGeom prst="rect">
                <a:avLst/>
              </a:prstGeom>
            </p:spPr>
          </p:pic>
        </p:grpSp>
        <p:grpSp>
          <p:nvGrpSpPr>
            <p:cNvPr id="224" name="Group 223"/>
            <p:cNvGrpSpPr/>
            <p:nvPr/>
          </p:nvGrpSpPr>
          <p:grpSpPr>
            <a:xfrm>
              <a:off x="-1088923" y="3591136"/>
              <a:ext cx="14369847" cy="1109333"/>
              <a:chOff x="-1088923" y="3591136"/>
              <a:chExt cx="14369847" cy="1109333"/>
            </a:xfrm>
          </p:grpSpPr>
          <p:pic>
            <p:nvPicPr>
              <p:cNvPr id="5" name="Picture 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88923" y="3613993"/>
                <a:ext cx="2459428" cy="1063619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731" y="3602564"/>
                <a:ext cx="3486473" cy="108647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430" y="3613993"/>
                <a:ext cx="1930665" cy="106361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7688" y="3591136"/>
                <a:ext cx="2063236" cy="110933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5321" y="3613993"/>
                <a:ext cx="1993141" cy="1063619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181871" y="4937039"/>
              <a:ext cx="7828258" cy="1109333"/>
              <a:chOff x="2269533" y="6477000"/>
              <a:chExt cx="7828258" cy="1109333"/>
            </a:xfrm>
          </p:grpSpPr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533" y="6477000"/>
                <a:ext cx="2378667" cy="110933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0900" y="6499857"/>
                <a:ext cx="2336000" cy="106361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600" y="6499857"/>
                <a:ext cx="1868191" cy="10636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49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59123" y="-533400"/>
            <a:ext cx="8413233" cy="8153400"/>
            <a:chOff x="2159123" y="-533400"/>
            <a:chExt cx="8413233" cy="8153400"/>
          </a:xfrm>
        </p:grpSpPr>
        <p:cxnSp>
          <p:nvCxnSpPr>
            <p:cNvPr id="69" name="Straight Arrow Connector 68"/>
            <p:cNvCxnSpPr>
              <a:stCxn id="63" idx="3"/>
              <a:endCxn id="64" idx="1"/>
            </p:cNvCxnSpPr>
            <p:nvPr/>
          </p:nvCxnSpPr>
          <p:spPr>
            <a:xfrm>
              <a:off x="4495800" y="5981700"/>
              <a:ext cx="16002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4" idx="3"/>
              <a:endCxn id="45" idx="1"/>
            </p:cNvCxnSpPr>
            <p:nvPr/>
          </p:nvCxnSpPr>
          <p:spPr>
            <a:xfrm>
              <a:off x="4495800" y="4533900"/>
              <a:ext cx="16002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3"/>
              <a:endCxn id="26" idx="1"/>
            </p:cNvCxnSpPr>
            <p:nvPr/>
          </p:nvCxnSpPr>
          <p:spPr>
            <a:xfrm>
              <a:off x="4495800" y="3086100"/>
              <a:ext cx="16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>
              <a:off x="4495800" y="1638300"/>
              <a:ext cx="16002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1" idx="3"/>
              <a:endCxn id="102" idx="1"/>
            </p:cNvCxnSpPr>
            <p:nvPr/>
          </p:nvCxnSpPr>
          <p:spPr>
            <a:xfrm>
              <a:off x="4495800" y="190500"/>
              <a:ext cx="16002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282" y="7303777"/>
              <a:ext cx="143238" cy="175239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781" y="2998481"/>
              <a:ext cx="103619" cy="175238"/>
            </a:xfrm>
            <a:prstGeom prst="rect">
              <a:avLst/>
            </a:prstGeom>
          </p:spPr>
        </p:pic>
        <p:cxnSp>
          <p:nvCxnSpPr>
            <p:cNvPr id="363" name="Straight Arrow Connector 362"/>
            <p:cNvCxnSpPr>
              <a:endCxn id="25" idx="1"/>
            </p:cNvCxnSpPr>
            <p:nvPr/>
          </p:nvCxnSpPr>
          <p:spPr>
            <a:xfrm>
              <a:off x="2664346" y="3083717"/>
              <a:ext cx="688454" cy="23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3352800" y="541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52800" y="39624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28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52800" y="1066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MMSE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352800" y="-381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ZF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2894273" y="259856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0" name="Picture 30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870" y="7263413"/>
              <a:ext cx="146286" cy="242287"/>
            </a:xfrm>
            <a:prstGeom prst="rect">
              <a:avLst/>
            </a:prstGeom>
          </p:spPr>
        </p:pic>
        <p:cxnSp>
          <p:nvCxnSpPr>
            <p:cNvPr id="330" name="Straight Arrow Connector 329"/>
            <p:cNvCxnSpPr/>
            <p:nvPr/>
          </p:nvCxnSpPr>
          <p:spPr>
            <a:xfrm>
              <a:off x="2840909" y="5676899"/>
              <a:ext cx="512064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>
              <a:off x="2840909" y="4229099"/>
              <a:ext cx="512064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2840909" y="1333499"/>
              <a:ext cx="512064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537" idx="2"/>
              <a:endCxn id="528" idx="0"/>
            </p:cNvCxnSpPr>
            <p:nvPr/>
          </p:nvCxnSpPr>
          <p:spPr>
            <a:xfrm>
              <a:off x="2840909" y="1334100"/>
              <a:ext cx="0" cy="563057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endCxn id="528" idx="0"/>
            </p:cNvCxnSpPr>
            <p:nvPr/>
          </p:nvCxnSpPr>
          <p:spPr>
            <a:xfrm>
              <a:off x="2514600" y="6964679"/>
              <a:ext cx="326309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4" name="Picture 35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123" y="6819900"/>
              <a:ext cx="274286" cy="274288"/>
            </a:xfrm>
            <a:prstGeom prst="rect">
              <a:avLst/>
            </a:prstGeom>
          </p:spPr>
        </p:pic>
        <p:cxnSp>
          <p:nvCxnSpPr>
            <p:cNvPr id="319" name="Straight Arrow Connector 318"/>
            <p:cNvCxnSpPr/>
            <p:nvPr/>
          </p:nvCxnSpPr>
          <p:spPr>
            <a:xfrm>
              <a:off x="3005501" y="6286500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>
              <a:off x="3005501" y="4841078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>
              <a:off x="3005501" y="1943100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>
              <a:off x="3005501" y="492918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256" idx="2"/>
              <a:endCxn id="466" idx="0"/>
            </p:cNvCxnSpPr>
            <p:nvPr/>
          </p:nvCxnSpPr>
          <p:spPr>
            <a:xfrm>
              <a:off x="3008573" y="488456"/>
              <a:ext cx="0" cy="6902944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693946" y="7389319"/>
              <a:ext cx="319389" cy="208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Rectangle 465"/>
            <p:cNvSpPr/>
            <p:nvPr/>
          </p:nvSpPr>
          <p:spPr>
            <a:xfrm>
              <a:off x="2894273" y="73914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64" idx="3"/>
            </p:cNvCxnSpPr>
            <p:nvPr/>
          </p:nvCxnSpPr>
          <p:spPr>
            <a:xfrm>
              <a:off x="7239000" y="5981701"/>
              <a:ext cx="685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7924801" y="54102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9067801" y="5981701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5" name="Picture 22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547" y="5859796"/>
              <a:ext cx="661333" cy="280380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>
              <a:stCxn id="45" idx="3"/>
            </p:cNvCxnSpPr>
            <p:nvPr/>
          </p:nvCxnSpPr>
          <p:spPr>
            <a:xfrm>
              <a:off x="7239000" y="4533901"/>
              <a:ext cx="685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924801" y="39624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9067801" y="4533901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Picture 2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547" y="4411996"/>
              <a:ext cx="655238" cy="28038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>
              <a:stCxn id="26" idx="3"/>
            </p:cNvCxnSpPr>
            <p:nvPr/>
          </p:nvCxnSpPr>
          <p:spPr>
            <a:xfrm>
              <a:off x="7239000" y="3086100"/>
              <a:ext cx="685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924801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9067801" y="30861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3" name="Picture 22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547" y="2964195"/>
              <a:ext cx="620190" cy="28342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>
              <a:stCxn id="7" idx="3"/>
            </p:cNvCxnSpPr>
            <p:nvPr/>
          </p:nvCxnSpPr>
          <p:spPr>
            <a:xfrm>
              <a:off x="7239000" y="1638301"/>
              <a:ext cx="685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924801" y="10668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9067801" y="1638301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Picture 2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547" y="1516397"/>
              <a:ext cx="755809" cy="283428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6096000" y="54102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096000" y="39624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60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106680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096000" y="-3809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>
              <a:stCxn id="102" idx="3"/>
            </p:cNvCxnSpPr>
            <p:nvPr/>
          </p:nvCxnSpPr>
          <p:spPr>
            <a:xfrm>
              <a:off x="7239000" y="190501"/>
              <a:ext cx="685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7924801" y="-3809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9067801" y="190501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21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6547" y="68596"/>
              <a:ext cx="396190" cy="280380"/>
            </a:xfrm>
            <a:prstGeom prst="rect">
              <a:avLst/>
            </a:prstGeom>
          </p:spPr>
        </p:pic>
        <p:sp>
          <p:nvSpPr>
            <p:cNvPr id="487" name="Rectangle 486"/>
            <p:cNvSpPr/>
            <p:nvPr/>
          </p:nvSpPr>
          <p:spPr>
            <a:xfrm>
              <a:off x="5637300" y="259856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5637300" y="73914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3" name="Straight Arrow Connector 492"/>
            <p:cNvCxnSpPr/>
            <p:nvPr/>
          </p:nvCxnSpPr>
          <p:spPr>
            <a:xfrm>
              <a:off x="5591562" y="5683441"/>
              <a:ext cx="502920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/>
            <p:cNvCxnSpPr/>
            <p:nvPr/>
          </p:nvCxnSpPr>
          <p:spPr>
            <a:xfrm>
              <a:off x="5591562" y="4235641"/>
              <a:ext cx="502920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5591562" y="1340041"/>
              <a:ext cx="502920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538" idx="2"/>
              <a:endCxn id="529" idx="0"/>
            </p:cNvCxnSpPr>
            <p:nvPr/>
          </p:nvCxnSpPr>
          <p:spPr>
            <a:xfrm>
              <a:off x="5587761" y="-107949"/>
              <a:ext cx="0" cy="707262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endCxn id="529" idx="0"/>
            </p:cNvCxnSpPr>
            <p:nvPr/>
          </p:nvCxnSpPr>
          <p:spPr>
            <a:xfrm>
              <a:off x="5268481" y="6964679"/>
              <a:ext cx="31928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/>
            <p:cNvCxnSpPr/>
            <p:nvPr/>
          </p:nvCxnSpPr>
          <p:spPr>
            <a:xfrm>
              <a:off x="5591562" y="-107760"/>
              <a:ext cx="502920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/>
            <p:cNvCxnSpPr/>
            <p:nvPr/>
          </p:nvCxnSpPr>
          <p:spPr>
            <a:xfrm>
              <a:off x="5591562" y="2787841"/>
              <a:ext cx="502920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>
              <a:off x="5748528" y="6286500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>
              <a:off x="5748528" y="4841078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>
              <a:off x="5748528" y="1943100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>
              <a:off x="5748528" y="492918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87" idx="2"/>
              <a:endCxn id="501" idx="0"/>
            </p:cNvCxnSpPr>
            <p:nvPr/>
          </p:nvCxnSpPr>
          <p:spPr>
            <a:xfrm>
              <a:off x="5751600" y="488456"/>
              <a:ext cx="0" cy="6902944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/>
            <p:nvPr/>
          </p:nvCxnSpPr>
          <p:spPr>
            <a:xfrm>
              <a:off x="5436973" y="7389319"/>
              <a:ext cx="319389" cy="208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/>
            <p:cNvCxnSpPr/>
            <p:nvPr/>
          </p:nvCxnSpPr>
          <p:spPr>
            <a:xfrm>
              <a:off x="5748528" y="3384550"/>
              <a:ext cx="347472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3" name="Picture 5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204" y="6883361"/>
              <a:ext cx="195048" cy="173715"/>
            </a:xfrm>
            <a:prstGeom prst="rect">
              <a:avLst/>
            </a:prstGeom>
          </p:spPr>
        </p:pic>
        <p:cxnSp>
          <p:nvCxnSpPr>
            <p:cNvPr id="527" name="Elbow Connector 526"/>
            <p:cNvCxnSpPr/>
            <p:nvPr/>
          </p:nvCxnSpPr>
          <p:spPr>
            <a:xfrm flipV="1">
              <a:off x="3710338" y="6553200"/>
              <a:ext cx="213962" cy="41701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8" name="Rectangle 527"/>
            <p:cNvSpPr/>
            <p:nvPr/>
          </p:nvSpPr>
          <p:spPr>
            <a:xfrm>
              <a:off x="2726609" y="6964679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5473461" y="6964679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2726609" y="1105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5473461" y="-336549"/>
              <a:ext cx="228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200400" y="-533400"/>
              <a:ext cx="4191001" cy="7239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2" name="Elbow Connector 541"/>
            <p:cNvCxnSpPr>
              <a:stCxn id="6" idx="3"/>
              <a:endCxn id="25" idx="0"/>
            </p:cNvCxnSpPr>
            <p:nvPr/>
          </p:nvCxnSpPr>
          <p:spPr>
            <a:xfrm flipH="1">
              <a:off x="3924300" y="1638300"/>
              <a:ext cx="571500" cy="876300"/>
            </a:xfrm>
            <a:prstGeom prst="bentConnector4">
              <a:avLst>
                <a:gd name="adj1" fmla="val -40000"/>
                <a:gd name="adj2" fmla="val 826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6" name="Picture 42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255" y="19"/>
              <a:ext cx="364190" cy="152381"/>
            </a:xfrm>
            <a:prstGeom prst="rect">
              <a:avLst/>
            </a:prstGeom>
          </p:spPr>
        </p:pic>
        <p:pic>
          <p:nvPicPr>
            <p:cNvPr id="428" name="Picture 42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446" y="1444771"/>
              <a:ext cx="723808" cy="155429"/>
            </a:xfrm>
            <a:prstGeom prst="rect">
              <a:avLst/>
            </a:prstGeom>
          </p:spPr>
        </p:pic>
        <p:pic>
          <p:nvPicPr>
            <p:cNvPr id="430" name="Picture 429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56" y="2892571"/>
              <a:ext cx="588189" cy="155429"/>
            </a:xfrm>
            <a:prstGeom prst="rect">
              <a:avLst/>
            </a:prstGeom>
          </p:spPr>
        </p:pic>
        <p:pic>
          <p:nvPicPr>
            <p:cNvPr id="432" name="Picture 43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399" y="4282465"/>
              <a:ext cx="697903" cy="213334"/>
            </a:xfrm>
            <a:prstGeom prst="rect">
              <a:avLst/>
            </a:prstGeom>
          </p:spPr>
        </p:pic>
        <p:pic>
          <p:nvPicPr>
            <p:cNvPr id="434" name="Picture 43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51" y="5730264"/>
              <a:ext cx="703998" cy="2133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281" y="-3028"/>
              <a:ext cx="143238" cy="16304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863" y="1444772"/>
              <a:ext cx="143238" cy="163048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281" y="2892571"/>
              <a:ext cx="143238" cy="16304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863" y="4341394"/>
              <a:ext cx="143238" cy="16304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863" y="5789193"/>
              <a:ext cx="143238" cy="16304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283" y="6887155"/>
              <a:ext cx="103619" cy="17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9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/>
          <p:nvPr/>
        </p:nvGrpSpPr>
        <p:grpSpPr>
          <a:xfrm>
            <a:off x="3810000" y="685800"/>
            <a:ext cx="5029200" cy="1581885"/>
            <a:chOff x="3810000" y="685800"/>
            <a:chExt cx="5029200" cy="1581885"/>
          </a:xfrm>
        </p:grpSpPr>
        <p:grpSp>
          <p:nvGrpSpPr>
            <p:cNvPr id="30" name="Group 29"/>
            <p:cNvGrpSpPr/>
            <p:nvPr/>
          </p:nvGrpSpPr>
          <p:grpSpPr>
            <a:xfrm>
              <a:off x="3810000" y="685800"/>
              <a:ext cx="5029200" cy="1295400"/>
              <a:chOff x="5638800" y="2514600"/>
              <a:chExt cx="3657600" cy="914400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57912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64008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>
                <a:off x="6705600" y="2895600"/>
                <a:ext cx="0" cy="533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7010400" y="2514600"/>
                <a:ext cx="0" cy="914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7315200" y="2743200"/>
                <a:ext cx="0" cy="685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7620000" y="2971800"/>
                <a:ext cx="0" cy="457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79248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3124200"/>
                <a:ext cx="0" cy="3048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8534400" y="3200400"/>
                <a:ext cx="0" cy="2286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88392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9144000" y="3352800"/>
                <a:ext cx="0" cy="76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5638800" y="3429000"/>
                <a:ext cx="36576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6096000" y="3276600"/>
                <a:ext cx="0" cy="1524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170" y="2057400"/>
              <a:ext cx="368760" cy="21028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55" y="2093971"/>
              <a:ext cx="108190" cy="17371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936" y="2057400"/>
              <a:ext cx="283428" cy="21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1032" y="1828800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 &amp; 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2"/>
            <a:stretch/>
          </p:blipFill>
          <p:spPr>
            <a:xfrm>
              <a:off x="628649" y="2204172"/>
              <a:ext cx="905689" cy="144933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40"/>
            <a:stretch/>
          </p:blipFill>
          <p:spPr>
            <a:xfrm flipH="1">
              <a:off x="385763" y="2198131"/>
              <a:ext cx="239579" cy="1449338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3510001" y="2198131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59285" y="-2630696"/>
            <a:ext cx="1197162" cy="281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62261" y="306169"/>
            <a:ext cx="10467478" cy="6245662"/>
            <a:chOff x="862261" y="306169"/>
            <a:chExt cx="10467478" cy="6245662"/>
          </a:xfrm>
        </p:grpSpPr>
        <p:grpSp>
          <p:nvGrpSpPr>
            <p:cNvPr id="17" name="Group 16"/>
            <p:cNvGrpSpPr/>
            <p:nvPr/>
          </p:nvGrpSpPr>
          <p:grpSpPr>
            <a:xfrm>
              <a:off x="6661395" y="306169"/>
              <a:ext cx="4668344" cy="6245662"/>
              <a:chOff x="6661395" y="306169"/>
              <a:chExt cx="4668344" cy="62456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Connector 17"/>
              <p:cNvCxnSpPr>
                <a:stCxn id="51" idx="2"/>
                <a:endCxn id="11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2" idx="2"/>
                <a:endCxn id="12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3" idx="2"/>
                <a:endCxn id="13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4" idx="2"/>
                <a:endCxn id="14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5" idx="2"/>
                <a:endCxn id="16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7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10349112" y="306169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62261" y="952500"/>
              <a:ext cx="5273889" cy="4953000"/>
              <a:chOff x="862261" y="952500"/>
              <a:chExt cx="5273889" cy="4953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528017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28017" y="4486504"/>
                <a:ext cx="16081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28017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Connector 49"/>
              <p:cNvCxnSpPr>
                <a:stCxn id="65" idx="3"/>
                <a:endCxn id="9" idx="1"/>
              </p:cNvCxnSpPr>
              <p:nvPr/>
            </p:nvCxnSpPr>
            <p:spPr>
              <a:xfrm>
                <a:off x="3400263" y="2136517"/>
                <a:ext cx="1127754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6" idx="3"/>
                <a:endCxn id="7" idx="1"/>
              </p:cNvCxnSpPr>
              <p:nvPr/>
            </p:nvCxnSpPr>
            <p:spPr>
              <a:xfrm>
                <a:off x="3970969" y="3539737"/>
                <a:ext cx="5570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/>
              <p:cNvSpPr/>
              <p:nvPr/>
            </p:nvSpPr>
            <p:spPr>
              <a:xfrm>
                <a:off x="4528017" y="5259169"/>
                <a:ext cx="13324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41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1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5.9318"/>
  <p:tag name="ORIGINALWIDTH" val="1170.604"/>
  <p:tag name="OUTPUTDPI" val="1200"/>
  <p:tag name="LATEXADDIN" val="\documentclass{article}&#10;\usepackage{amsmath}&#10;\pagestyle{empty}&#10;\begin{document}&#10;&#10;&#10;\begin{equation*}&#10;\hat{\mathbf{h}} = &#10;\begin{bmatrix}&#10;\hat{h}(0) \\ &#10;\vdots \\ &#10;\hat{h}(N_1+N+2)&#10;\end{bmatrix}&#10;\end{equation*}&#10;&#10;&#10;&#10;&#10;\end{document}"/>
  <p:tag name="IGUANATEXSIZE" val="20"/>
  <p:tag name="IGUANATEXCURSOR" val="17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1149.606"/>
  <p:tag name="OUTPUTDPI" val="1200"/>
  <p:tag name="LATEXADDIN" val="\documentclass{article}&#10;\usepackage{amsmath}&#10;\pagestyle{empty}&#10;\begin{document}&#10;&#10;&#10;\begin{equation*}&#10;\mathbf{\Psi} = &#10;\begin{bmatrix}&#10;\Psi(0) \\ &#10;\vdots \\ &#10;\Psi(32{,}768-1)&#10;\end{bmatrix}&#10;\end{equation*}&#10;&#10;&#10;&#10;&#10;\end{document}"/>
  <p:tag name="IGUANATEXSIZE" val="20"/>
  <p:tag name="IGUANATEXCURSOR" val="17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919.385"/>
  <p:tag name="OUTPUTDPI" val="1200"/>
  <p:tag name="LATEXADDIN" val="\documentclass{article}&#10;\usepackage{amsmath}&#10;\pagestyle{empty}&#10;\begin{document}&#10;&#10;&#10;\begin{equation*}&#10;\mathbf{d} = &#10;\begin{bmatrix}&#10;d(0) \\ &#10;\vdots \\ &#10;d(L_\text{df}-1)&#10;\end{bmatrix}&#10;\end{equation*}&#10;&#10;&#10;&#10;&#10;\end{document}"/>
  <p:tag name="IGUANATEXSIZE" val="20"/>
  <p:tag name="IGUANATEXCURSOR" val="16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1210.349"/>
  <p:tag name="OUTPUTDPI" val="1200"/>
  <p:tag name="LATEXADDIN" val="\documentclass{article}&#10;\usepackage{amsmath}&#10;\pagestyle{empty}&#10;\begin{document}&#10;&#10;\begin{equation*}&#10;\mathbf{r}_\text{p} = &#10;\begin{bmatrix}&#10;r(i) \\ &#10;\vdots \\ &#10;r(i+L_\text{pkt}-1)&#10;\end{bmatrix}&#10;\end{equation*}&#10;&#10;\end{document}"/>
  <p:tag name="IGUANATEXSIZE" val="20"/>
  <p:tag name="IGUANATEXCURSOR" val="1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4.6832"/>
  <p:tag name="ORIGINALWIDTH" val="1715.786"/>
  <p:tag name="OUTPUTDPI" val="1200"/>
  <p:tag name="LATEXADDIN" val="\documentclass{article}&#10;\usepackage{amsmath}&#10;\pagestyle{empty}&#10;\begin{document}&#10;&#10;\begin{equation*}&#10;\tilde{\mathbf{r}} = &#10;\begin{bmatrix}&#10;r_\text{p}(0) e^{-j\hat{\omega}_0(0)}\\ &#10;\vdots \\ &#10;r_\text{p}(L_\text{pkt}-1) e^{-j\hat{\omega}_0(L_\text{pkt}-1)}&#10;\end{bmatrix}&#10;\end{equation*}&#10;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950.1313"/>
  <p:tag name="OUTPUTDPI" val="1200"/>
  <p:tag name="LATEXADDIN" val="\documentclass{article}&#10;\usepackage{amsmath}&#10;\pagestyle{empty}&#10;\begin{document}&#10;&#10;\begin{equation*}&#10;\hat{\mathbf{s}} = &#10;\begin{bmatrix}&#10;\hat{s} (0) \\ &#10;\vdots \\ &#10;\hat{s} (L_\text{pkt}-1)&#10;\end{bmatrix}&#10;\end{equation*}&#10;&#10;\end{document}"/>
  <p:tag name="IGUANATEXSIZE" val="20"/>
  <p:tag name="IGUANATEXCURSOR" val="1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5.9318"/>
  <p:tag name="ORIGINALWIDTH" val="1015.373"/>
  <p:tag name="OUTPUTDPI" val="1200"/>
  <p:tag name="LATEXADDIN" val="\documentclass{article}&#10;\usepackage{amsmath}&#10;\pagestyle{empty}&#10;\begin{document}&#10;&#10;\begin{equation*}&#10;\hat{\mathbf{b}} = &#10;\begin{bmatrix}&#10;\hat{b} (0) \\ &#10;\vdots \\ &#10;\hat{b} (6{,}336-1)&#10;\end{bmatrix}&#10;\end{equation*}&#10;&#10;\end{document}"/>
  <p:tag name="IGUANATEXSIZE" val="20"/>
  <p:tag name="IGUANATEXCURSOR" val="17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980.8774"/>
  <p:tag name="OUTPUTDPI" val="1200"/>
  <p:tag name="LATEXADDIN" val="\documentclass{article}&#10;\usepackage{amsmath}&#10;\pagestyle{empty}&#10;\begin{document}&#10;&#10;\begin{equation*}&#10;\mathbf{y} = &#10;\begin{bmatrix}&#10;y (0) \\ &#10;\vdots \\ &#10;y (L_\text{pkt}-1)&#10;\end{bmatrix}&#10;\end{equation*}&#10;&#10;\end{document}"/>
  <p:tag name="IGUANATEXSIZE" val="20"/>
  <p:tag name="IGUANATEXCURSOR" val="1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81.4773"/>
  <p:tag name="OUTPUTDPI" val="1200"/>
  <p:tag name="LATEXADDIN" val="\documentclass{article}&#10;\usepackage{amsmath}&#10;\pagestyle{empty}&#10;\begin{document}&#10;&#10;-$N_1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39.4826"/>
  <p:tag name="OUTPUTDPI" val="1200"/>
  <p:tag name="LATEXADDIN" val="\documentclass{article}&#10;\usepackage{amsmath}&#10;\pagestyle{empty}&#10;\begin{document}&#10;&#10;$N_2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594.676"/>
  <p:tag name="OUTPUTDPI" val="1200"/>
  <p:tag name="LATEXADDIN" val="\documentclass{article}&#10;\usepackage{amsmath}&#10;\usepackage{amssymb}&#10;\pagestyle{empty}&#10;\begin{document}&#10;&#10;\begin{equation*}&#10;e(k)&#10;= &#10;\begin{cases}&#10;0 &amp;\text{$k$ even} \\&#10;\hat{a}(k-1)\tilde{y}_I(k-1) -  \hat{a}(k)\tilde{y}_R(k)  &amp;\text{$k$ odd}\\&#10;\end{cases}&#10;\end{equation*}&#10;&#10;&#10;\end{document}"/>
  <p:tag name="IGUANATEXSIZE" val="20"/>
  <p:tag name="IGUANATEXCURSOR" val="26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2750.656"/>
  <p:tag name="OUTPUTDPI" val="1200"/>
  <p:tag name="LATEXADDIN" val="\documentclass{article}&#10;\usepackage{amsmath}&#10;\usepackage{amssymb}&#10;\pagestyle{empty}&#10;\begin{document}&#10;&#10;\begin{equation*}&#10;\hat{a}(k)= \begin{cases}&#10;a(k) &amp;k&lt;L_\text{p}+L_\text{ASM} \\&#10;\text{sgn}(\tilde{y}_R(k))&amp;k\geq L_\text{p}+L_\text{ASM} \quad \&amp; \quad \text{$k$ even}\\&#10;\text{sgn}(\tilde{y}_I(k))&amp;k\geq L_\text{p}+L_\text{ASM} \quad \&amp; \quad \text{$k$ odd}\\&#10;\end{cases}&#10;\end{equation*}&#10;&#10;&#10;\end{document}"/>
  <p:tag name="IGUANATEXSIZE" val="20"/>
  <p:tag name="IGUANATEXCURSOR" val="31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42.4822"/>
  <p:tag name="OUTPUTDPI" val="1200"/>
  <p:tag name="LATEXADDIN" val="\documentclass{article}&#10;\usepackage{amsmath}&#10;\pagestyle{empty}&#10;\begin{document}&#10;\begin{equation*}&#10;K_1&#10;\end{equation*}&#10;&#10;&#10;&#10;\end{document}"/>
  <p:tag name="IGUANATEXSIZE" val="14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6.2243"/>
  <p:tag name="OUTPUTDPI" val="1200"/>
  <p:tag name="LATEXADDIN" val="\documentclass{article}&#10;\usepackage{amsmath}&#10;\pagestyle{empty}&#10;\begin{document}&#10;&#10;$e(k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4.4731"/>
  <p:tag name="OUTPUTDPI" val="1200"/>
  <p:tag name="LATEXADDIN" val="\documentclass{article}&#10;\usepackage{amsmath}&#10;\pagestyle{empty}&#10;\begin{document}&#10;&#10;$\hat{a}(k)$&#10;&#10;&#10;\end{document}&#10;"/>
  <p:tag name="IGUANATEXSIZE" val="20"/>
  <p:tag name="IGUANATEXCURSOR" val="1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594.676"/>
  <p:tag name="OUTPUTDPI" val="1200"/>
  <p:tag name="LATEXADDIN" val="\documentclass{article}&#10;\usepackage{amsmath}&#10;\usepackage{amssymb}&#10;\pagestyle{empty}&#10;\begin{document}&#10;&#10;\begin{equation*}&#10;e(k)&#10;= &#10;\begin{cases}&#10;0 &amp;\text{$k$ even} \\&#10;\hat{a}(k-1)\tilde{y}_I(k-1) -  \hat{a}(k)\tilde{y}_R(k)  &amp;\text{$k$ odd}\\&#10;\end{cases}&#10;\end{equation*}&#10;&#10;&#10;\end{document}"/>
  <p:tag name="IGUANATEXSIZE" val="20"/>
  <p:tag name="IGUANATEXCURSOR" val="26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31"/>
  <p:tag name="LAY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42.4822"/>
  <p:tag name="OUTPUTDPI" val="1200"/>
  <p:tag name="LATEXADDIN" val="\documentclass{article}&#10;\usepackage{amsmath}&#10;\pagestyle{empty}&#10;\begin{document}&#10;\begin{equation*}&#10;K_1&#10;\end{equation*}&#10;&#10;&#10;&#10;\end{document}"/>
  <p:tag name="IGUANATEXSIZE" val="14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6.2243"/>
  <p:tag name="OUTPUTDPI" val="1200"/>
  <p:tag name="LATEXADDIN" val="\documentclass{article}&#10;\usepackage{amsmath}&#10;\pagestyle{empty}&#10;\begin{document}&#10;&#10;$e(k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4.4731"/>
  <p:tag name="OUTPUTDPI" val="1200"/>
  <p:tag name="LATEXADDIN" val="\documentclass{article}&#10;\usepackage{amsmath}&#10;\pagestyle{empty}&#10;\begin{document}&#10;&#10;$\hat{a}(k)$&#10;&#10;&#10;\end{document}&#10;"/>
  <p:tag name="IGUANATEXSIZE" val="20"/>
  <p:tag name="IGUANATEXCURSOR" val="1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4.4731"/>
  <p:tag name="OUTPUTDPI" val="1200"/>
  <p:tag name="LATEXADDIN" val="\documentclass{article}&#10;\usepackage{amsmath}&#10;\usepackage{amssymb}&#10;\pagestyle{empty}&#10;\begin{document}&#10;&#10;$a(k)$&#10;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usepackage{amssymb}&#10;\pagestyle{empty}&#10;\begin{document}&#10;&#10;$0$&#10;&#10;&#10;&#10;\end{document}"/>
  <p:tag name="IGUANATEXSIZE" val="16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3961"/>
  <p:tag name="ORIGINALWIDTH" val="41.99472"/>
  <p:tag name="OUTPUTDPI" val="1200"/>
  <p:tag name="LATEXADDIN" val="\documentclass{article}&#10;\usepackage{amsmath}&#10;\usepackage{amssymb}&#10;\pagestyle{empty}&#10;\begin{document}&#10;&#10;$1$&#10;&#10;&#10;&#10;\end{document}"/>
  <p:tag name="IGUANATEXSIZE" val="16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775.4031"/>
  <p:tag name="OUTPUTDPI" val="1200"/>
  <p:tag name="LATEXADDIN" val="\documentclass{article}&#10;\usepackage{amsmath}&#10;\pagestyle{empty}&#10;\begin{document}&#10;&#10;$k &lt; L_p+L_\text{asm}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7657</TotalTime>
  <Words>159</Words>
  <Application>Microsoft Office PowerPoint</Application>
  <PresentationFormat>Widescreen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60</cp:revision>
  <dcterms:created xsi:type="dcterms:W3CDTF">2017-04-03T15:15:41Z</dcterms:created>
  <dcterms:modified xsi:type="dcterms:W3CDTF">2017-05-10T17:21:03Z</dcterms:modified>
</cp:coreProperties>
</file>